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88" r:id="rId2"/>
    <p:sldId id="2687" r:id="rId3"/>
    <p:sldId id="2724" r:id="rId4"/>
    <p:sldId id="2625" r:id="rId5"/>
    <p:sldId id="2725" r:id="rId6"/>
    <p:sldId id="2722" r:id="rId7"/>
    <p:sldId id="2726" r:id="rId8"/>
    <p:sldId id="2667" r:id="rId9"/>
    <p:sldId id="2727" r:id="rId10"/>
    <p:sldId id="2601" r:id="rId11"/>
    <p:sldId id="2728" r:id="rId12"/>
  </p:sldIdLst>
  <p:sldSz cx="16640175" cy="93599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48" userDrawn="1">
          <p15:clr>
            <a:srgbClr val="A4A3A4"/>
          </p15:clr>
        </p15:guide>
        <p15:guide id="2" pos="524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sa Metcalfe" initials="LM" lastIdx="0" clrIdx="0">
    <p:extLst>
      <p:ext uri="{19B8F6BF-5375-455C-9EA6-DF929625EA0E}">
        <p15:presenceInfo xmlns:p15="http://schemas.microsoft.com/office/powerpoint/2012/main" userId="cd9d281dcfbf615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00359E"/>
    <a:srgbClr val="FF0000"/>
    <a:srgbClr val="C00000"/>
    <a:srgbClr val="7030A0"/>
    <a:srgbClr val="FF99FF"/>
    <a:srgbClr val="FFFF00"/>
    <a:srgbClr val="BFBFBF"/>
    <a:srgbClr val="6E9AF4"/>
    <a:srgbClr val="54A4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09" autoAdjust="0"/>
    <p:restoredTop sz="94660"/>
  </p:normalViewPr>
  <p:slideViewPr>
    <p:cSldViewPr snapToGrid="0">
      <p:cViewPr varScale="1">
        <p:scale>
          <a:sx n="57" d="100"/>
          <a:sy n="57" d="100"/>
        </p:scale>
        <p:origin x="1195" y="67"/>
      </p:cViewPr>
      <p:guideLst>
        <p:guide orient="horz" pos="2948"/>
        <p:guide pos="5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8013" y="2907636"/>
            <a:ext cx="14144149" cy="20063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6026" y="5303944"/>
            <a:ext cx="11648123" cy="23919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23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4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71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95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19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743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67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91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912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160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064127" y="374831"/>
            <a:ext cx="3744039" cy="798624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2009" y="374831"/>
            <a:ext cx="10954782" cy="798624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25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054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4459" y="6014603"/>
            <a:ext cx="14144149" cy="1858980"/>
          </a:xfrm>
        </p:spPr>
        <p:txBody>
          <a:bodyPr anchor="t"/>
          <a:lstStyle>
            <a:lvl1pPr algn="l">
              <a:defRPr sz="5459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4459" y="3967126"/>
            <a:ext cx="14144149" cy="2047477"/>
          </a:xfrm>
        </p:spPr>
        <p:txBody>
          <a:bodyPr anchor="b"/>
          <a:lstStyle>
            <a:lvl1pPr marL="0" indent="0">
              <a:buNone/>
              <a:defRPr sz="2730">
                <a:solidFill>
                  <a:schemeClr val="tx1">
                    <a:tint val="75000"/>
                  </a:schemeClr>
                </a:solidFill>
              </a:defRPr>
            </a:lvl1pPr>
            <a:lvl2pPr marL="623987" indent="0">
              <a:buNone/>
              <a:defRPr sz="2457">
                <a:solidFill>
                  <a:schemeClr val="tx1">
                    <a:tint val="75000"/>
                  </a:schemeClr>
                </a:solidFill>
              </a:defRPr>
            </a:lvl2pPr>
            <a:lvl3pPr marL="1247973" indent="0">
              <a:buNone/>
              <a:defRPr sz="2184">
                <a:solidFill>
                  <a:schemeClr val="tx1">
                    <a:tint val="75000"/>
                  </a:schemeClr>
                </a:solidFill>
              </a:defRPr>
            </a:lvl3pPr>
            <a:lvl4pPr marL="1871960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4pPr>
            <a:lvl5pPr marL="2495946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5pPr>
            <a:lvl6pPr marL="3119933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6pPr>
            <a:lvl7pPr marL="3743919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7pPr>
            <a:lvl8pPr marL="4367906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8pPr>
            <a:lvl9pPr marL="4991892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307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2009" y="2183978"/>
            <a:ext cx="7349411" cy="6177101"/>
          </a:xfrm>
        </p:spPr>
        <p:txBody>
          <a:bodyPr/>
          <a:lstStyle>
            <a:lvl1pPr>
              <a:defRPr sz="3821"/>
            </a:lvl1pPr>
            <a:lvl2pPr>
              <a:defRPr sz="3276"/>
            </a:lvl2pPr>
            <a:lvl3pPr>
              <a:defRPr sz="2730"/>
            </a:lvl3pPr>
            <a:lvl4pPr>
              <a:defRPr sz="2457"/>
            </a:lvl4pPr>
            <a:lvl5pPr>
              <a:defRPr sz="2457"/>
            </a:lvl5pPr>
            <a:lvl6pPr>
              <a:defRPr sz="2457"/>
            </a:lvl6pPr>
            <a:lvl7pPr>
              <a:defRPr sz="2457"/>
            </a:lvl7pPr>
            <a:lvl8pPr>
              <a:defRPr sz="2457"/>
            </a:lvl8pPr>
            <a:lvl9pPr>
              <a:defRPr sz="245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8755" y="2183978"/>
            <a:ext cx="7349411" cy="6177101"/>
          </a:xfrm>
        </p:spPr>
        <p:txBody>
          <a:bodyPr/>
          <a:lstStyle>
            <a:lvl1pPr>
              <a:defRPr sz="3821"/>
            </a:lvl1pPr>
            <a:lvl2pPr>
              <a:defRPr sz="3276"/>
            </a:lvl2pPr>
            <a:lvl3pPr>
              <a:defRPr sz="2730"/>
            </a:lvl3pPr>
            <a:lvl4pPr>
              <a:defRPr sz="2457"/>
            </a:lvl4pPr>
            <a:lvl5pPr>
              <a:defRPr sz="2457"/>
            </a:lvl5pPr>
            <a:lvl6pPr>
              <a:defRPr sz="2457"/>
            </a:lvl6pPr>
            <a:lvl7pPr>
              <a:defRPr sz="2457"/>
            </a:lvl7pPr>
            <a:lvl8pPr>
              <a:defRPr sz="2457"/>
            </a:lvl8pPr>
            <a:lvl9pPr>
              <a:defRPr sz="245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528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2009" y="2095145"/>
            <a:ext cx="7352300" cy="873157"/>
          </a:xfrm>
        </p:spPr>
        <p:txBody>
          <a:bodyPr anchor="b"/>
          <a:lstStyle>
            <a:lvl1pPr marL="0" indent="0">
              <a:buNone/>
              <a:defRPr sz="3276" b="1"/>
            </a:lvl1pPr>
            <a:lvl2pPr marL="623987" indent="0">
              <a:buNone/>
              <a:defRPr sz="2730" b="1"/>
            </a:lvl2pPr>
            <a:lvl3pPr marL="1247973" indent="0">
              <a:buNone/>
              <a:defRPr sz="2457" b="1"/>
            </a:lvl3pPr>
            <a:lvl4pPr marL="1871960" indent="0">
              <a:buNone/>
              <a:defRPr sz="2184" b="1"/>
            </a:lvl4pPr>
            <a:lvl5pPr marL="2495946" indent="0">
              <a:buNone/>
              <a:defRPr sz="2184" b="1"/>
            </a:lvl5pPr>
            <a:lvl6pPr marL="3119933" indent="0">
              <a:buNone/>
              <a:defRPr sz="2184" b="1"/>
            </a:lvl6pPr>
            <a:lvl7pPr marL="3743919" indent="0">
              <a:buNone/>
              <a:defRPr sz="2184" b="1"/>
            </a:lvl7pPr>
            <a:lvl8pPr marL="4367906" indent="0">
              <a:buNone/>
              <a:defRPr sz="2184" b="1"/>
            </a:lvl8pPr>
            <a:lvl9pPr marL="4991892" indent="0">
              <a:buNone/>
              <a:defRPr sz="218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2009" y="2968302"/>
            <a:ext cx="7352300" cy="5392776"/>
          </a:xfrm>
        </p:spPr>
        <p:txBody>
          <a:bodyPr/>
          <a:lstStyle>
            <a:lvl1pPr>
              <a:defRPr sz="3276"/>
            </a:lvl1pPr>
            <a:lvl2pPr>
              <a:defRPr sz="2730"/>
            </a:lvl2pPr>
            <a:lvl3pPr>
              <a:defRPr sz="2457"/>
            </a:lvl3pPr>
            <a:lvl4pPr>
              <a:defRPr sz="2184"/>
            </a:lvl4pPr>
            <a:lvl5pPr>
              <a:defRPr sz="2184"/>
            </a:lvl5pPr>
            <a:lvl6pPr>
              <a:defRPr sz="2184"/>
            </a:lvl6pPr>
            <a:lvl7pPr>
              <a:defRPr sz="2184"/>
            </a:lvl7pPr>
            <a:lvl8pPr>
              <a:defRPr sz="2184"/>
            </a:lvl8pPr>
            <a:lvl9pPr>
              <a:defRPr sz="21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452979" y="2095145"/>
            <a:ext cx="7355188" cy="873157"/>
          </a:xfrm>
        </p:spPr>
        <p:txBody>
          <a:bodyPr anchor="b"/>
          <a:lstStyle>
            <a:lvl1pPr marL="0" indent="0">
              <a:buNone/>
              <a:defRPr sz="3276" b="1"/>
            </a:lvl1pPr>
            <a:lvl2pPr marL="623987" indent="0">
              <a:buNone/>
              <a:defRPr sz="2730" b="1"/>
            </a:lvl2pPr>
            <a:lvl3pPr marL="1247973" indent="0">
              <a:buNone/>
              <a:defRPr sz="2457" b="1"/>
            </a:lvl3pPr>
            <a:lvl4pPr marL="1871960" indent="0">
              <a:buNone/>
              <a:defRPr sz="2184" b="1"/>
            </a:lvl4pPr>
            <a:lvl5pPr marL="2495946" indent="0">
              <a:buNone/>
              <a:defRPr sz="2184" b="1"/>
            </a:lvl5pPr>
            <a:lvl6pPr marL="3119933" indent="0">
              <a:buNone/>
              <a:defRPr sz="2184" b="1"/>
            </a:lvl6pPr>
            <a:lvl7pPr marL="3743919" indent="0">
              <a:buNone/>
              <a:defRPr sz="2184" b="1"/>
            </a:lvl7pPr>
            <a:lvl8pPr marL="4367906" indent="0">
              <a:buNone/>
              <a:defRPr sz="2184" b="1"/>
            </a:lvl8pPr>
            <a:lvl9pPr marL="4991892" indent="0">
              <a:buNone/>
              <a:defRPr sz="218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452979" y="2968302"/>
            <a:ext cx="7355188" cy="5392776"/>
          </a:xfrm>
        </p:spPr>
        <p:txBody>
          <a:bodyPr/>
          <a:lstStyle>
            <a:lvl1pPr>
              <a:defRPr sz="3276"/>
            </a:lvl1pPr>
            <a:lvl2pPr>
              <a:defRPr sz="2730"/>
            </a:lvl2pPr>
            <a:lvl3pPr>
              <a:defRPr sz="2457"/>
            </a:lvl3pPr>
            <a:lvl4pPr>
              <a:defRPr sz="2184"/>
            </a:lvl4pPr>
            <a:lvl5pPr>
              <a:defRPr sz="2184"/>
            </a:lvl5pPr>
            <a:lvl6pPr>
              <a:defRPr sz="2184"/>
            </a:lvl6pPr>
            <a:lvl7pPr>
              <a:defRPr sz="2184"/>
            </a:lvl7pPr>
            <a:lvl8pPr>
              <a:defRPr sz="2184"/>
            </a:lvl8pPr>
            <a:lvl9pPr>
              <a:defRPr sz="21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68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261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470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010" y="372663"/>
            <a:ext cx="5474503" cy="1585983"/>
          </a:xfrm>
        </p:spPr>
        <p:txBody>
          <a:bodyPr anchor="b"/>
          <a:lstStyle>
            <a:lvl1pPr algn="l">
              <a:defRPr sz="273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5846" y="372664"/>
            <a:ext cx="9302320" cy="7988415"/>
          </a:xfrm>
        </p:spPr>
        <p:txBody>
          <a:bodyPr/>
          <a:lstStyle>
            <a:lvl1pPr>
              <a:defRPr sz="4367"/>
            </a:lvl1pPr>
            <a:lvl2pPr>
              <a:defRPr sz="3821"/>
            </a:lvl2pPr>
            <a:lvl3pPr>
              <a:defRPr sz="3276"/>
            </a:lvl3pPr>
            <a:lvl4pPr>
              <a:defRPr sz="2730"/>
            </a:lvl4pPr>
            <a:lvl5pPr>
              <a:defRPr sz="2730"/>
            </a:lvl5pPr>
            <a:lvl6pPr>
              <a:defRPr sz="2730"/>
            </a:lvl6pPr>
            <a:lvl7pPr>
              <a:defRPr sz="2730"/>
            </a:lvl7pPr>
            <a:lvl8pPr>
              <a:defRPr sz="2730"/>
            </a:lvl8pPr>
            <a:lvl9pPr>
              <a:defRPr sz="273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2010" y="1958647"/>
            <a:ext cx="5474503" cy="6402432"/>
          </a:xfrm>
        </p:spPr>
        <p:txBody>
          <a:bodyPr/>
          <a:lstStyle>
            <a:lvl1pPr marL="0" indent="0">
              <a:buNone/>
              <a:defRPr sz="1911"/>
            </a:lvl1pPr>
            <a:lvl2pPr marL="623987" indent="0">
              <a:buNone/>
              <a:defRPr sz="1638"/>
            </a:lvl2pPr>
            <a:lvl3pPr marL="1247973" indent="0">
              <a:buNone/>
              <a:defRPr sz="1365"/>
            </a:lvl3pPr>
            <a:lvl4pPr marL="1871960" indent="0">
              <a:buNone/>
              <a:defRPr sz="1228"/>
            </a:lvl4pPr>
            <a:lvl5pPr marL="2495946" indent="0">
              <a:buNone/>
              <a:defRPr sz="1228"/>
            </a:lvl5pPr>
            <a:lvl6pPr marL="3119933" indent="0">
              <a:buNone/>
              <a:defRPr sz="1228"/>
            </a:lvl6pPr>
            <a:lvl7pPr marL="3743919" indent="0">
              <a:buNone/>
              <a:defRPr sz="1228"/>
            </a:lvl7pPr>
            <a:lvl8pPr marL="4367906" indent="0">
              <a:buNone/>
              <a:defRPr sz="1228"/>
            </a:lvl8pPr>
            <a:lvl9pPr marL="4991892" indent="0">
              <a:buNone/>
              <a:defRPr sz="122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192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1591" y="6551930"/>
            <a:ext cx="9984105" cy="773492"/>
          </a:xfrm>
        </p:spPr>
        <p:txBody>
          <a:bodyPr anchor="b"/>
          <a:lstStyle>
            <a:lvl1pPr algn="l">
              <a:defRPr sz="273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61591" y="836324"/>
            <a:ext cx="9984105" cy="5615940"/>
          </a:xfrm>
        </p:spPr>
        <p:txBody>
          <a:bodyPr/>
          <a:lstStyle>
            <a:lvl1pPr marL="0" indent="0">
              <a:buNone/>
              <a:defRPr sz="4367"/>
            </a:lvl1pPr>
            <a:lvl2pPr marL="623987" indent="0">
              <a:buNone/>
              <a:defRPr sz="3821"/>
            </a:lvl2pPr>
            <a:lvl3pPr marL="1247973" indent="0">
              <a:buNone/>
              <a:defRPr sz="3276"/>
            </a:lvl3pPr>
            <a:lvl4pPr marL="1871960" indent="0">
              <a:buNone/>
              <a:defRPr sz="2730"/>
            </a:lvl4pPr>
            <a:lvl5pPr marL="2495946" indent="0">
              <a:buNone/>
              <a:defRPr sz="2730"/>
            </a:lvl5pPr>
            <a:lvl6pPr marL="3119933" indent="0">
              <a:buNone/>
              <a:defRPr sz="2730"/>
            </a:lvl6pPr>
            <a:lvl7pPr marL="3743919" indent="0">
              <a:buNone/>
              <a:defRPr sz="2730"/>
            </a:lvl7pPr>
            <a:lvl8pPr marL="4367906" indent="0">
              <a:buNone/>
              <a:defRPr sz="2730"/>
            </a:lvl8pPr>
            <a:lvl9pPr marL="4991892" indent="0">
              <a:buNone/>
              <a:defRPr sz="273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61591" y="7325422"/>
            <a:ext cx="9984105" cy="1098488"/>
          </a:xfrm>
        </p:spPr>
        <p:txBody>
          <a:bodyPr/>
          <a:lstStyle>
            <a:lvl1pPr marL="0" indent="0">
              <a:buNone/>
              <a:defRPr sz="1911"/>
            </a:lvl1pPr>
            <a:lvl2pPr marL="623987" indent="0">
              <a:buNone/>
              <a:defRPr sz="1638"/>
            </a:lvl2pPr>
            <a:lvl3pPr marL="1247973" indent="0">
              <a:buNone/>
              <a:defRPr sz="1365"/>
            </a:lvl3pPr>
            <a:lvl4pPr marL="1871960" indent="0">
              <a:buNone/>
              <a:defRPr sz="1228"/>
            </a:lvl4pPr>
            <a:lvl5pPr marL="2495946" indent="0">
              <a:buNone/>
              <a:defRPr sz="1228"/>
            </a:lvl5pPr>
            <a:lvl6pPr marL="3119933" indent="0">
              <a:buNone/>
              <a:defRPr sz="1228"/>
            </a:lvl6pPr>
            <a:lvl7pPr marL="3743919" indent="0">
              <a:buNone/>
              <a:defRPr sz="1228"/>
            </a:lvl7pPr>
            <a:lvl8pPr marL="4367906" indent="0">
              <a:buNone/>
              <a:defRPr sz="1228"/>
            </a:lvl8pPr>
            <a:lvl9pPr marL="4991892" indent="0">
              <a:buNone/>
              <a:defRPr sz="122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418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2009" y="374830"/>
            <a:ext cx="14976158" cy="15599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2009" y="2183978"/>
            <a:ext cx="14976158" cy="6177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2009" y="8675241"/>
            <a:ext cx="3882708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85393" y="8675241"/>
            <a:ext cx="5269389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925459" y="8675241"/>
            <a:ext cx="3882708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796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1247973" rtl="0" eaLnBrk="1" latinLnBrk="0" hangingPunct="1">
        <a:spcBef>
          <a:spcPct val="0"/>
        </a:spcBef>
        <a:buNone/>
        <a:defRPr sz="60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7990" indent="-467990" algn="l" defTabSz="1247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4367" kern="1200">
          <a:solidFill>
            <a:schemeClr val="tx1"/>
          </a:solidFill>
          <a:latin typeface="+mn-lt"/>
          <a:ea typeface="+mn-ea"/>
          <a:cs typeface="+mn-cs"/>
        </a:defRPr>
      </a:lvl1pPr>
      <a:lvl2pPr marL="1013978" indent="-389992" algn="l" defTabSz="1247973" rtl="0" eaLnBrk="1" latinLnBrk="0" hangingPunct="1">
        <a:spcBef>
          <a:spcPct val="20000"/>
        </a:spcBef>
        <a:buFont typeface="Arial" panose="020B0604020202020204" pitchFamily="34" charset="0"/>
        <a:buChar char="–"/>
        <a:defRPr sz="3821" kern="1200">
          <a:solidFill>
            <a:schemeClr val="tx1"/>
          </a:solidFill>
          <a:latin typeface="+mn-lt"/>
          <a:ea typeface="+mn-ea"/>
          <a:cs typeface="+mn-cs"/>
        </a:defRPr>
      </a:lvl2pPr>
      <a:lvl3pPr marL="1559966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3pPr>
      <a:lvl4pPr marL="2183953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730" kern="1200">
          <a:solidFill>
            <a:schemeClr val="tx1"/>
          </a:solidFill>
          <a:latin typeface="+mn-lt"/>
          <a:ea typeface="+mn-ea"/>
          <a:cs typeface="+mn-cs"/>
        </a:defRPr>
      </a:lvl4pPr>
      <a:lvl5pPr marL="2807940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»"/>
        <a:defRPr sz="2730" kern="1200">
          <a:solidFill>
            <a:schemeClr val="tx1"/>
          </a:solidFill>
          <a:latin typeface="+mn-lt"/>
          <a:ea typeface="+mn-ea"/>
          <a:cs typeface="+mn-cs"/>
        </a:defRPr>
      </a:lvl5pPr>
      <a:lvl6pPr marL="3431926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30" kern="1200">
          <a:solidFill>
            <a:schemeClr val="tx1"/>
          </a:solidFill>
          <a:latin typeface="+mn-lt"/>
          <a:ea typeface="+mn-ea"/>
          <a:cs typeface="+mn-cs"/>
        </a:defRPr>
      </a:lvl6pPr>
      <a:lvl7pPr marL="4055913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30" kern="1200">
          <a:solidFill>
            <a:schemeClr val="tx1"/>
          </a:solidFill>
          <a:latin typeface="+mn-lt"/>
          <a:ea typeface="+mn-ea"/>
          <a:cs typeface="+mn-cs"/>
        </a:defRPr>
      </a:lvl7pPr>
      <a:lvl8pPr marL="4679899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30" kern="1200">
          <a:solidFill>
            <a:schemeClr val="tx1"/>
          </a:solidFill>
          <a:latin typeface="+mn-lt"/>
          <a:ea typeface="+mn-ea"/>
          <a:cs typeface="+mn-cs"/>
        </a:defRPr>
      </a:lvl8pPr>
      <a:lvl9pPr marL="5303886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1pPr>
      <a:lvl2pPr marL="623987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2pPr>
      <a:lvl3pPr marL="1247973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3pPr>
      <a:lvl4pPr marL="1871960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4pPr>
      <a:lvl5pPr marL="2495946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5pPr>
      <a:lvl6pPr marL="3119933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6pPr>
      <a:lvl7pPr marL="3743919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7pPr>
      <a:lvl8pPr marL="4367906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8pPr>
      <a:lvl9pPr marL="4991892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38B421A-038F-4BD4-9439-52DB72C52585}"/>
              </a:ext>
            </a:extLst>
          </p:cNvPr>
          <p:cNvSpPr txBox="1"/>
          <p:nvPr/>
        </p:nvSpPr>
        <p:spPr>
          <a:xfrm>
            <a:off x="4461978" y="3448123"/>
            <a:ext cx="76274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b="1" dirty="0"/>
              <a:t>How many dots?</a:t>
            </a:r>
          </a:p>
        </p:txBody>
      </p:sp>
    </p:spTree>
    <p:extLst>
      <p:ext uri="{BB962C8B-B14F-4D97-AF65-F5344CB8AC3E}">
        <p14:creationId xmlns:p14="http://schemas.microsoft.com/office/powerpoint/2010/main" val="2603913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860E6A38-E07A-48E5-8074-28330A1BB205}"/>
              </a:ext>
            </a:extLst>
          </p:cNvPr>
          <p:cNvGraphicFramePr>
            <a:graphicFrameLocks noGrp="1"/>
          </p:cNvGraphicFramePr>
          <p:nvPr/>
        </p:nvGraphicFramePr>
        <p:xfrm>
          <a:off x="4392317" y="195959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A05FBBA7-8434-4668-8F7D-BF08656341FE}"/>
              </a:ext>
            </a:extLst>
          </p:cNvPr>
          <p:cNvGraphicFramePr>
            <a:graphicFrameLocks noGrp="1"/>
          </p:cNvGraphicFramePr>
          <p:nvPr/>
        </p:nvGraphicFramePr>
        <p:xfrm>
          <a:off x="8720477" y="195959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D0405D41-06F8-47C4-ACDA-CF98F98754B5}"/>
              </a:ext>
            </a:extLst>
          </p:cNvPr>
          <p:cNvSpPr/>
          <p:nvPr/>
        </p:nvSpPr>
        <p:spPr>
          <a:xfrm>
            <a:off x="4681612" y="225275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095E8EE-51CC-4338-9D5A-2BF6EEB22EEA}"/>
              </a:ext>
            </a:extLst>
          </p:cNvPr>
          <p:cNvSpPr/>
          <p:nvPr/>
        </p:nvSpPr>
        <p:spPr>
          <a:xfrm>
            <a:off x="4681612" y="339047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A7AB39C-FE8C-453B-8D56-6817CE7796D8}"/>
              </a:ext>
            </a:extLst>
          </p:cNvPr>
          <p:cNvSpPr/>
          <p:nvPr/>
        </p:nvSpPr>
        <p:spPr>
          <a:xfrm>
            <a:off x="4681612" y="4549105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A1A1268-9CC8-44D3-88F4-0AD24FCC4C62}"/>
              </a:ext>
            </a:extLst>
          </p:cNvPr>
          <p:cNvSpPr/>
          <p:nvPr/>
        </p:nvSpPr>
        <p:spPr>
          <a:xfrm>
            <a:off x="4681612" y="568682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245727E-0FEF-471E-AB88-61442FE621DA}"/>
              </a:ext>
            </a:extLst>
          </p:cNvPr>
          <p:cNvSpPr/>
          <p:nvPr/>
        </p:nvSpPr>
        <p:spPr>
          <a:xfrm>
            <a:off x="4681612" y="682454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367EF85-5685-47D7-8091-4486387EA4B1}"/>
              </a:ext>
            </a:extLst>
          </p:cNvPr>
          <p:cNvSpPr/>
          <p:nvPr/>
        </p:nvSpPr>
        <p:spPr>
          <a:xfrm>
            <a:off x="5819291" y="568682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B5B8BBD-9B24-409A-8768-6690AF5EF03C}"/>
              </a:ext>
            </a:extLst>
          </p:cNvPr>
          <p:cNvSpPr/>
          <p:nvPr/>
        </p:nvSpPr>
        <p:spPr>
          <a:xfrm>
            <a:off x="5819291" y="682454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A43A018-5368-4B66-8F79-6E708D40DE6C}"/>
              </a:ext>
            </a:extLst>
          </p:cNvPr>
          <p:cNvSpPr/>
          <p:nvPr/>
        </p:nvSpPr>
        <p:spPr>
          <a:xfrm>
            <a:off x="9009772" y="4549105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BBB51A8-1670-4563-BA44-0BC934DCBB49}"/>
              </a:ext>
            </a:extLst>
          </p:cNvPr>
          <p:cNvSpPr/>
          <p:nvPr/>
        </p:nvSpPr>
        <p:spPr>
          <a:xfrm>
            <a:off x="9009772" y="568682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81825F1A-030C-4D5A-8138-C263EC3B9C10}"/>
              </a:ext>
            </a:extLst>
          </p:cNvPr>
          <p:cNvSpPr/>
          <p:nvPr/>
        </p:nvSpPr>
        <p:spPr>
          <a:xfrm>
            <a:off x="9009772" y="682454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38EA5C9-12F7-43C0-8553-520C808BA687}"/>
              </a:ext>
            </a:extLst>
          </p:cNvPr>
          <p:cNvSpPr/>
          <p:nvPr/>
        </p:nvSpPr>
        <p:spPr>
          <a:xfrm>
            <a:off x="9009772" y="3391493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E11F761-9099-471E-A147-27BD9455CC0A}"/>
              </a:ext>
            </a:extLst>
          </p:cNvPr>
          <p:cNvSpPr/>
          <p:nvPr/>
        </p:nvSpPr>
        <p:spPr>
          <a:xfrm>
            <a:off x="9009772" y="2253771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7896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9020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860E6A38-E07A-48E5-8074-28330A1BB205}"/>
              </a:ext>
            </a:extLst>
          </p:cNvPr>
          <p:cNvGraphicFramePr>
            <a:graphicFrameLocks noGrp="1"/>
          </p:cNvGraphicFramePr>
          <p:nvPr/>
        </p:nvGraphicFramePr>
        <p:xfrm>
          <a:off x="4392317" y="195959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A05FBBA7-8434-4668-8F7D-BF08656341FE}"/>
              </a:ext>
            </a:extLst>
          </p:cNvPr>
          <p:cNvGraphicFramePr>
            <a:graphicFrameLocks noGrp="1"/>
          </p:cNvGraphicFramePr>
          <p:nvPr/>
        </p:nvGraphicFramePr>
        <p:xfrm>
          <a:off x="8720477" y="195959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D0405D41-06F8-47C4-ACDA-CF98F98754B5}"/>
              </a:ext>
            </a:extLst>
          </p:cNvPr>
          <p:cNvSpPr/>
          <p:nvPr/>
        </p:nvSpPr>
        <p:spPr>
          <a:xfrm>
            <a:off x="4681612" y="225275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095E8EE-51CC-4338-9D5A-2BF6EEB22EEA}"/>
              </a:ext>
            </a:extLst>
          </p:cNvPr>
          <p:cNvSpPr/>
          <p:nvPr/>
        </p:nvSpPr>
        <p:spPr>
          <a:xfrm>
            <a:off x="4681612" y="339047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A7AB39C-FE8C-453B-8D56-6817CE7796D8}"/>
              </a:ext>
            </a:extLst>
          </p:cNvPr>
          <p:cNvSpPr/>
          <p:nvPr/>
        </p:nvSpPr>
        <p:spPr>
          <a:xfrm>
            <a:off x="4681612" y="4549105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A1A1268-9CC8-44D3-88F4-0AD24FCC4C62}"/>
              </a:ext>
            </a:extLst>
          </p:cNvPr>
          <p:cNvSpPr/>
          <p:nvPr/>
        </p:nvSpPr>
        <p:spPr>
          <a:xfrm>
            <a:off x="4681612" y="568682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245727E-0FEF-471E-AB88-61442FE621DA}"/>
              </a:ext>
            </a:extLst>
          </p:cNvPr>
          <p:cNvSpPr/>
          <p:nvPr/>
        </p:nvSpPr>
        <p:spPr>
          <a:xfrm>
            <a:off x="4681612" y="682454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D00E6B2-94E3-4FBB-A9CF-445B9F95576C}"/>
              </a:ext>
            </a:extLst>
          </p:cNvPr>
          <p:cNvSpPr/>
          <p:nvPr/>
        </p:nvSpPr>
        <p:spPr>
          <a:xfrm>
            <a:off x="5819291" y="339047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AB41E3F-117B-425C-899C-55988A0026E6}"/>
              </a:ext>
            </a:extLst>
          </p:cNvPr>
          <p:cNvSpPr/>
          <p:nvPr/>
        </p:nvSpPr>
        <p:spPr>
          <a:xfrm>
            <a:off x="5819291" y="4549105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367EF85-5685-47D7-8091-4486387EA4B1}"/>
              </a:ext>
            </a:extLst>
          </p:cNvPr>
          <p:cNvSpPr/>
          <p:nvPr/>
        </p:nvSpPr>
        <p:spPr>
          <a:xfrm>
            <a:off x="5819291" y="568682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B5B8BBD-9B24-409A-8768-6690AF5EF03C}"/>
              </a:ext>
            </a:extLst>
          </p:cNvPr>
          <p:cNvSpPr/>
          <p:nvPr/>
        </p:nvSpPr>
        <p:spPr>
          <a:xfrm>
            <a:off x="5819291" y="682454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A43A018-5368-4B66-8F79-6E708D40DE6C}"/>
              </a:ext>
            </a:extLst>
          </p:cNvPr>
          <p:cNvSpPr/>
          <p:nvPr/>
        </p:nvSpPr>
        <p:spPr>
          <a:xfrm>
            <a:off x="9009772" y="4549105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F923C23-6FFD-4A38-B770-C1355D811B5F}"/>
              </a:ext>
            </a:extLst>
          </p:cNvPr>
          <p:cNvSpPr/>
          <p:nvPr/>
        </p:nvSpPr>
        <p:spPr>
          <a:xfrm>
            <a:off x="9009772" y="225275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F5248DF2-F438-49EC-B9FE-D5C8AE3E68A9}"/>
              </a:ext>
            </a:extLst>
          </p:cNvPr>
          <p:cNvSpPr/>
          <p:nvPr/>
        </p:nvSpPr>
        <p:spPr>
          <a:xfrm>
            <a:off x="9009772" y="339047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3109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4076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860E6A38-E07A-48E5-8074-28330A1BB205}"/>
              </a:ext>
            </a:extLst>
          </p:cNvPr>
          <p:cNvGraphicFramePr>
            <a:graphicFrameLocks noGrp="1"/>
          </p:cNvGraphicFramePr>
          <p:nvPr/>
        </p:nvGraphicFramePr>
        <p:xfrm>
          <a:off x="4392317" y="195959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A05FBBA7-8434-4668-8F7D-BF08656341FE}"/>
              </a:ext>
            </a:extLst>
          </p:cNvPr>
          <p:cNvGraphicFramePr>
            <a:graphicFrameLocks noGrp="1"/>
          </p:cNvGraphicFramePr>
          <p:nvPr/>
        </p:nvGraphicFramePr>
        <p:xfrm>
          <a:off x="8720477" y="195959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D0405D41-06F8-47C4-ACDA-CF98F98754B5}"/>
              </a:ext>
            </a:extLst>
          </p:cNvPr>
          <p:cNvSpPr/>
          <p:nvPr/>
        </p:nvSpPr>
        <p:spPr>
          <a:xfrm>
            <a:off x="4681612" y="225275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095E8EE-51CC-4338-9D5A-2BF6EEB22EEA}"/>
              </a:ext>
            </a:extLst>
          </p:cNvPr>
          <p:cNvSpPr/>
          <p:nvPr/>
        </p:nvSpPr>
        <p:spPr>
          <a:xfrm>
            <a:off x="4681612" y="339047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A7AB39C-FE8C-453B-8D56-6817CE7796D8}"/>
              </a:ext>
            </a:extLst>
          </p:cNvPr>
          <p:cNvSpPr/>
          <p:nvPr/>
        </p:nvSpPr>
        <p:spPr>
          <a:xfrm>
            <a:off x="4681612" y="4549105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A1A1268-9CC8-44D3-88F4-0AD24FCC4C62}"/>
              </a:ext>
            </a:extLst>
          </p:cNvPr>
          <p:cNvSpPr/>
          <p:nvPr/>
        </p:nvSpPr>
        <p:spPr>
          <a:xfrm>
            <a:off x="4681612" y="568682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245727E-0FEF-471E-AB88-61442FE621DA}"/>
              </a:ext>
            </a:extLst>
          </p:cNvPr>
          <p:cNvSpPr/>
          <p:nvPr/>
        </p:nvSpPr>
        <p:spPr>
          <a:xfrm>
            <a:off x="4681612" y="682454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B5B8BBD-9B24-409A-8768-6690AF5EF03C}"/>
              </a:ext>
            </a:extLst>
          </p:cNvPr>
          <p:cNvSpPr/>
          <p:nvPr/>
        </p:nvSpPr>
        <p:spPr>
          <a:xfrm>
            <a:off x="5819291" y="682454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202C7FC-9C32-4949-9B55-28C0D9474533}"/>
              </a:ext>
            </a:extLst>
          </p:cNvPr>
          <p:cNvSpPr/>
          <p:nvPr/>
        </p:nvSpPr>
        <p:spPr>
          <a:xfrm>
            <a:off x="9009772" y="339047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A43A018-5368-4B66-8F79-6E708D40DE6C}"/>
              </a:ext>
            </a:extLst>
          </p:cNvPr>
          <p:cNvSpPr/>
          <p:nvPr/>
        </p:nvSpPr>
        <p:spPr>
          <a:xfrm>
            <a:off x="9009772" y="4549105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BBB51A8-1670-4563-BA44-0BC934DCBB49}"/>
              </a:ext>
            </a:extLst>
          </p:cNvPr>
          <p:cNvSpPr/>
          <p:nvPr/>
        </p:nvSpPr>
        <p:spPr>
          <a:xfrm>
            <a:off x="9009772" y="568682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2B9BA5E-DFC7-47CA-AB8A-49596B99F857}"/>
              </a:ext>
            </a:extLst>
          </p:cNvPr>
          <p:cNvSpPr/>
          <p:nvPr/>
        </p:nvSpPr>
        <p:spPr>
          <a:xfrm>
            <a:off x="9009772" y="225275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697E1B6-6E0A-4091-806E-0E2AB1C9ECF5}"/>
              </a:ext>
            </a:extLst>
          </p:cNvPr>
          <p:cNvSpPr/>
          <p:nvPr/>
        </p:nvSpPr>
        <p:spPr>
          <a:xfrm>
            <a:off x="9009772" y="682454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5868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3831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871386B7-B110-49E8-A3AB-8EBFEF0A16F7}"/>
              </a:ext>
            </a:extLst>
          </p:cNvPr>
          <p:cNvGraphicFramePr>
            <a:graphicFrameLocks noGrp="1"/>
          </p:cNvGraphicFramePr>
          <p:nvPr/>
        </p:nvGraphicFramePr>
        <p:xfrm>
          <a:off x="4392317" y="195959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29379AEA-15B5-4E14-8227-AC636C45277E}"/>
              </a:ext>
            </a:extLst>
          </p:cNvPr>
          <p:cNvGraphicFramePr>
            <a:graphicFrameLocks noGrp="1"/>
          </p:cNvGraphicFramePr>
          <p:nvPr/>
        </p:nvGraphicFramePr>
        <p:xfrm>
          <a:off x="8720477" y="195959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sp>
        <p:nvSpPr>
          <p:cNvPr id="32" name="Oval 31">
            <a:extLst>
              <a:ext uri="{FF2B5EF4-FFF2-40B4-BE49-F238E27FC236}">
                <a16:creationId xmlns:a16="http://schemas.microsoft.com/office/drawing/2014/main" id="{70641BB3-33E7-4931-B6D1-CD55459439FE}"/>
              </a:ext>
            </a:extLst>
          </p:cNvPr>
          <p:cNvSpPr/>
          <p:nvPr/>
        </p:nvSpPr>
        <p:spPr>
          <a:xfrm>
            <a:off x="4681612" y="225275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00D709F-0746-44B3-A9B9-92EFFBE3941C}"/>
              </a:ext>
            </a:extLst>
          </p:cNvPr>
          <p:cNvSpPr/>
          <p:nvPr/>
        </p:nvSpPr>
        <p:spPr>
          <a:xfrm>
            <a:off x="4681612" y="339047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42750A8-A49A-4F95-A61F-879FEAEE9635}"/>
              </a:ext>
            </a:extLst>
          </p:cNvPr>
          <p:cNvSpPr/>
          <p:nvPr/>
        </p:nvSpPr>
        <p:spPr>
          <a:xfrm>
            <a:off x="4681612" y="4549105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D4B5FF1-87AA-4163-A930-B9E5435F697B}"/>
              </a:ext>
            </a:extLst>
          </p:cNvPr>
          <p:cNvSpPr/>
          <p:nvPr/>
        </p:nvSpPr>
        <p:spPr>
          <a:xfrm>
            <a:off x="4681612" y="568682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79AC36D-320A-4D5C-93BC-C7EF530BAF8A}"/>
              </a:ext>
            </a:extLst>
          </p:cNvPr>
          <p:cNvSpPr/>
          <p:nvPr/>
        </p:nvSpPr>
        <p:spPr>
          <a:xfrm>
            <a:off x="4681612" y="682454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0BCE5A3-7892-429B-AF53-34C573AF123B}"/>
              </a:ext>
            </a:extLst>
          </p:cNvPr>
          <p:cNvSpPr/>
          <p:nvPr/>
        </p:nvSpPr>
        <p:spPr>
          <a:xfrm>
            <a:off x="5819291" y="568682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47E85DE-9CB0-4356-B0E4-9F6E08E42BC2}"/>
              </a:ext>
            </a:extLst>
          </p:cNvPr>
          <p:cNvSpPr/>
          <p:nvPr/>
        </p:nvSpPr>
        <p:spPr>
          <a:xfrm>
            <a:off x="5819291" y="682454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4FAE917-0617-4E65-8BF1-1C52B9E8E1D4}"/>
              </a:ext>
            </a:extLst>
          </p:cNvPr>
          <p:cNvSpPr/>
          <p:nvPr/>
        </p:nvSpPr>
        <p:spPr>
          <a:xfrm>
            <a:off x="9009772" y="4549105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25AE60D-BE55-4AB4-9F8E-172464DFA4ED}"/>
              </a:ext>
            </a:extLst>
          </p:cNvPr>
          <p:cNvSpPr/>
          <p:nvPr/>
        </p:nvSpPr>
        <p:spPr>
          <a:xfrm>
            <a:off x="9009772" y="568682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EAFB4E8-0C95-4470-AAB1-7BA5A127F2FE}"/>
              </a:ext>
            </a:extLst>
          </p:cNvPr>
          <p:cNvSpPr/>
          <p:nvPr/>
        </p:nvSpPr>
        <p:spPr>
          <a:xfrm>
            <a:off x="9009772" y="682454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59DBAFB1-DBBD-4762-BC26-6971238FEC81}"/>
              </a:ext>
            </a:extLst>
          </p:cNvPr>
          <p:cNvSpPr/>
          <p:nvPr/>
        </p:nvSpPr>
        <p:spPr>
          <a:xfrm>
            <a:off x="10147451" y="568682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DCA16131-21EC-4C56-BDBC-AC9112FA8F87}"/>
              </a:ext>
            </a:extLst>
          </p:cNvPr>
          <p:cNvSpPr/>
          <p:nvPr/>
        </p:nvSpPr>
        <p:spPr>
          <a:xfrm>
            <a:off x="10147451" y="682454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06CA586-105F-4E42-8CE2-A4F5A6E10DBF}"/>
              </a:ext>
            </a:extLst>
          </p:cNvPr>
          <p:cNvSpPr/>
          <p:nvPr/>
        </p:nvSpPr>
        <p:spPr>
          <a:xfrm>
            <a:off x="9009772" y="3391493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9ABE4EEB-A2B0-43D4-82C0-CC73B24B28F6}"/>
              </a:ext>
            </a:extLst>
          </p:cNvPr>
          <p:cNvSpPr/>
          <p:nvPr/>
        </p:nvSpPr>
        <p:spPr>
          <a:xfrm>
            <a:off x="10147451" y="4549105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A61A5264-570E-4F84-AC87-5A56534C5A00}"/>
              </a:ext>
            </a:extLst>
          </p:cNvPr>
          <p:cNvSpPr/>
          <p:nvPr/>
        </p:nvSpPr>
        <p:spPr>
          <a:xfrm>
            <a:off x="10147451" y="339047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A04EC2D-F9B7-4CD5-9F3A-94DED985458E}"/>
              </a:ext>
            </a:extLst>
          </p:cNvPr>
          <p:cNvSpPr/>
          <p:nvPr/>
        </p:nvSpPr>
        <p:spPr>
          <a:xfrm>
            <a:off x="10147451" y="2253771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7151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44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860E6A38-E07A-48E5-8074-28330A1BB205}"/>
              </a:ext>
            </a:extLst>
          </p:cNvPr>
          <p:cNvGraphicFramePr>
            <a:graphicFrameLocks noGrp="1"/>
          </p:cNvGraphicFramePr>
          <p:nvPr/>
        </p:nvGraphicFramePr>
        <p:xfrm>
          <a:off x="4392317" y="195959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A05FBBA7-8434-4668-8F7D-BF08656341FE}"/>
              </a:ext>
            </a:extLst>
          </p:cNvPr>
          <p:cNvGraphicFramePr>
            <a:graphicFrameLocks noGrp="1"/>
          </p:cNvGraphicFramePr>
          <p:nvPr/>
        </p:nvGraphicFramePr>
        <p:xfrm>
          <a:off x="8720477" y="195959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D0405D41-06F8-47C4-ACDA-CF98F98754B5}"/>
              </a:ext>
            </a:extLst>
          </p:cNvPr>
          <p:cNvSpPr/>
          <p:nvPr/>
        </p:nvSpPr>
        <p:spPr>
          <a:xfrm>
            <a:off x="4681612" y="225275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095E8EE-51CC-4338-9D5A-2BF6EEB22EEA}"/>
              </a:ext>
            </a:extLst>
          </p:cNvPr>
          <p:cNvSpPr/>
          <p:nvPr/>
        </p:nvSpPr>
        <p:spPr>
          <a:xfrm>
            <a:off x="4681612" y="339047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A7AB39C-FE8C-453B-8D56-6817CE7796D8}"/>
              </a:ext>
            </a:extLst>
          </p:cNvPr>
          <p:cNvSpPr/>
          <p:nvPr/>
        </p:nvSpPr>
        <p:spPr>
          <a:xfrm>
            <a:off x="4681612" y="4549105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A1A1268-9CC8-44D3-88F4-0AD24FCC4C62}"/>
              </a:ext>
            </a:extLst>
          </p:cNvPr>
          <p:cNvSpPr/>
          <p:nvPr/>
        </p:nvSpPr>
        <p:spPr>
          <a:xfrm>
            <a:off x="4681612" y="568682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245727E-0FEF-471E-AB88-61442FE621DA}"/>
              </a:ext>
            </a:extLst>
          </p:cNvPr>
          <p:cNvSpPr/>
          <p:nvPr/>
        </p:nvSpPr>
        <p:spPr>
          <a:xfrm>
            <a:off x="4681612" y="682454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367EF85-5685-47D7-8091-4486387EA4B1}"/>
              </a:ext>
            </a:extLst>
          </p:cNvPr>
          <p:cNvSpPr/>
          <p:nvPr/>
        </p:nvSpPr>
        <p:spPr>
          <a:xfrm>
            <a:off x="5819291" y="568682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B5B8BBD-9B24-409A-8768-6690AF5EF03C}"/>
              </a:ext>
            </a:extLst>
          </p:cNvPr>
          <p:cNvSpPr/>
          <p:nvPr/>
        </p:nvSpPr>
        <p:spPr>
          <a:xfrm>
            <a:off x="5819291" y="682454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202C7FC-9C32-4949-9B55-28C0D9474533}"/>
              </a:ext>
            </a:extLst>
          </p:cNvPr>
          <p:cNvSpPr/>
          <p:nvPr/>
        </p:nvSpPr>
        <p:spPr>
          <a:xfrm>
            <a:off x="9009772" y="339047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A43A018-5368-4B66-8F79-6E708D40DE6C}"/>
              </a:ext>
            </a:extLst>
          </p:cNvPr>
          <p:cNvSpPr/>
          <p:nvPr/>
        </p:nvSpPr>
        <p:spPr>
          <a:xfrm>
            <a:off x="9009772" y="4549105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BBB51A8-1670-4563-BA44-0BC934DCBB49}"/>
              </a:ext>
            </a:extLst>
          </p:cNvPr>
          <p:cNvSpPr/>
          <p:nvPr/>
        </p:nvSpPr>
        <p:spPr>
          <a:xfrm>
            <a:off x="9009772" y="568682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2B9BA5E-DFC7-47CA-AB8A-49596B99F857}"/>
              </a:ext>
            </a:extLst>
          </p:cNvPr>
          <p:cNvSpPr/>
          <p:nvPr/>
        </p:nvSpPr>
        <p:spPr>
          <a:xfrm>
            <a:off x="9009772" y="225275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697E1B6-6E0A-4091-806E-0E2AB1C9ECF5}"/>
              </a:ext>
            </a:extLst>
          </p:cNvPr>
          <p:cNvSpPr/>
          <p:nvPr/>
        </p:nvSpPr>
        <p:spPr>
          <a:xfrm>
            <a:off x="9009772" y="682454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D2C29D9-68CC-4A47-A02F-C2623AFB7D65}"/>
              </a:ext>
            </a:extLst>
          </p:cNvPr>
          <p:cNvSpPr/>
          <p:nvPr/>
        </p:nvSpPr>
        <p:spPr>
          <a:xfrm>
            <a:off x="5819291" y="4549105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4419F58-3DD2-4A93-8C49-C4305F31CC09}"/>
              </a:ext>
            </a:extLst>
          </p:cNvPr>
          <p:cNvSpPr/>
          <p:nvPr/>
        </p:nvSpPr>
        <p:spPr>
          <a:xfrm>
            <a:off x="10147451" y="682454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7514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559492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29475</TotalTime>
  <Words>4</Words>
  <Application>Microsoft Office PowerPoint</Application>
  <PresentationFormat>Custom</PresentationFormat>
  <Paragraphs>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Century Gothic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Metcalfe</dc:creator>
  <cp:lastModifiedBy>I See Maths ltd</cp:lastModifiedBy>
  <cp:revision>1476</cp:revision>
  <cp:lastPrinted>2020-05-07T08:31:34Z</cp:lastPrinted>
  <dcterms:created xsi:type="dcterms:W3CDTF">2017-06-14T20:19:49Z</dcterms:created>
  <dcterms:modified xsi:type="dcterms:W3CDTF">2022-08-02T10:48:55Z</dcterms:modified>
</cp:coreProperties>
</file>